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9" r:id="rId3"/>
    <p:sldId id="268" r:id="rId4"/>
    <p:sldId id="269" r:id="rId5"/>
    <p:sldId id="272" r:id="rId6"/>
    <p:sldId id="260" r:id="rId7"/>
    <p:sldId id="270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6" y="595116"/>
            <a:ext cx="8350512" cy="6262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18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Upper 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77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914400" y="-24079202"/>
            <a:ext cx="846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60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Upper Lobe Left Side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90" y="686143"/>
            <a:ext cx="7447619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1" y="1133554"/>
            <a:ext cx="7632595" cy="5724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60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Upper Lobe Right Side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75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5" y="708471"/>
            <a:ext cx="8199372" cy="6149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860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Upper Lobe Left Side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32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2" y="597005"/>
            <a:ext cx="8347993" cy="6260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860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Upper Lobe Right Side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34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116550"/>
            <a:ext cx="7655266" cy="574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13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 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241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8" y="640458"/>
            <a:ext cx="8290056" cy="6217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13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 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90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4" y="657461"/>
            <a:ext cx="8267385" cy="6200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13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 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00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2052" y="1485978"/>
            <a:ext cx="6139453" cy="4604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133" y="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 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12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Gentry,Sean</dc:creator>
  <cp:lastModifiedBy>Gentry,Sean</cp:lastModifiedBy>
  <cp:revision>10</cp:revision>
  <dcterms:created xsi:type="dcterms:W3CDTF">2019-06-21T14:59:57Z</dcterms:created>
  <dcterms:modified xsi:type="dcterms:W3CDTF">2019-06-24T12:09:13Z</dcterms:modified>
</cp:coreProperties>
</file>